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2" r:id="rId4"/>
    <p:sldId id="27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95F08-7F75-4FBC-C262-4DF40A674B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INDIA’S AGRICULTURAL CROP PRODUCTION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DE5F03-AC3E-036B-4550-BD38281D16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(1997-2021)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76E48-606E-84A2-15C9-2469B07D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052"/>
            <a:ext cx="5187820" cy="345578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688713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02F5FB-91DE-8F67-2910-4ACBD0D16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63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35AC3-7EDC-8CFF-6042-330FFBDF5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72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106E42-8C4B-1149-D45B-110A7136D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24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36AD1-28C6-0A9F-D00C-3F8B0EE8E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24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F42232-84CE-95AC-FC04-8519E31B7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06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85BFB-11DA-8221-0ACD-141474B0D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03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C17B44-B3E2-11FD-544E-571182301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75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4BCAD1-D8F0-6ED0-19FE-B511603B8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291931-CA3F-7E85-9CED-6F228DACE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45" y="99706"/>
            <a:ext cx="10820205" cy="66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07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CD53-EC0C-1743-A082-A89BC90F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A7F03-1A31-7032-ED88-563AABB49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RAJ LIVINGSTON.J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MOHAMMED USAIN.M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ESSAKI MUTHU.M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MARISELVAM.R</a:t>
            </a:r>
          </a:p>
        </p:txBody>
      </p:sp>
    </p:spTree>
    <p:extLst>
      <p:ext uri="{BB962C8B-B14F-4D97-AF65-F5344CB8AC3E}">
        <p14:creationId xmlns:p14="http://schemas.microsoft.com/office/powerpoint/2010/main" val="943453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64B2-67E3-4C59-F493-46549656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38356">
            <a:off x="4978550" y="1971570"/>
            <a:ext cx="97995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232124-2EDD-F390-7376-7FE929A21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739" y="87126"/>
            <a:ext cx="6624735" cy="6770874"/>
          </a:xfrm>
        </p:spPr>
      </p:pic>
    </p:spTree>
    <p:extLst>
      <p:ext uri="{BB962C8B-B14F-4D97-AF65-F5344CB8AC3E}">
        <p14:creationId xmlns:p14="http://schemas.microsoft.com/office/powerpoint/2010/main" val="1595462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F85A31-BBB4-BC13-D454-024953F64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03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4143-2309-3778-3C60-432185D2F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3B45E8-63F0-12F0-2E04-2494A45E1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47176" cy="6857999"/>
          </a:xfrm>
        </p:spPr>
      </p:pic>
    </p:spTree>
    <p:extLst>
      <p:ext uri="{BB962C8B-B14F-4D97-AF65-F5344CB8AC3E}">
        <p14:creationId xmlns:p14="http://schemas.microsoft.com/office/powerpoint/2010/main" val="3730070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EFDA5B-57EC-E1B2-835E-4C126C394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63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C7EFC-0FFC-A664-6B3A-3B3219350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73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C807B-16B8-ECB9-88B3-A9D1A9B51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26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1F74D4-4DB3-ADFD-AD79-A7DE627F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" y="139959"/>
            <a:ext cx="12008498" cy="671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4490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45</TotalTime>
  <Words>25</Words>
  <Application>Microsoft Office PowerPoint</Application>
  <PresentationFormat>Widescreen</PresentationFormat>
  <Paragraphs>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Celestial</vt:lpstr>
      <vt:lpstr>INDIA’S AGRICULTURAL CROP PRODUCTION ANALYSIS</vt:lpstr>
      <vt:lpstr>TEAM MEMBERS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 Laptop</dc:creator>
  <cp:lastModifiedBy>HP Laptop</cp:lastModifiedBy>
  <cp:revision>3</cp:revision>
  <dcterms:created xsi:type="dcterms:W3CDTF">2023-10-13T13:22:56Z</dcterms:created>
  <dcterms:modified xsi:type="dcterms:W3CDTF">2023-10-17T01:54:55Z</dcterms:modified>
</cp:coreProperties>
</file>